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59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2F2F2"/>
    <a:srgbClr val="D42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701"/>
  </p:normalViewPr>
  <p:slideViewPr>
    <p:cSldViewPr snapToGrid="0" snapToObjects="1">
      <p:cViewPr>
        <p:scale>
          <a:sx n="127" d="100"/>
          <a:sy n="127" d="100"/>
        </p:scale>
        <p:origin x="-1240" y="-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934B05-110E-134D-A9B3-F5011B7DBFC1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A9506-E2A1-D04D-B954-D14EFCE7C4A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14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971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63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3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52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183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7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422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525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2132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15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69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40447-2AF3-7547-8290-A31AEB48C343}" type="datetimeFigureOut">
              <a:rPr lang="en-GB" smtClean="0"/>
              <a:t>23/03/2017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689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Straight Arrow Connector 74"/>
          <p:cNvCxnSpPr/>
          <p:nvPr/>
        </p:nvCxnSpPr>
        <p:spPr>
          <a:xfrm rot="16200000" flipV="1">
            <a:off x="5648446" y="3323174"/>
            <a:ext cx="0" cy="408636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rot="10800000" flipV="1">
            <a:off x="3943248" y="2567158"/>
            <a:ext cx="0" cy="32400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005781" y="2625548"/>
            <a:ext cx="3618272" cy="1730552"/>
          </a:xfrm>
          <a:prstGeom prst="rect">
            <a:avLst/>
          </a:prstGeom>
          <a:solidFill>
            <a:schemeClr val="bg1">
              <a:alpha val="50000"/>
            </a:schemeClr>
          </a:solidFill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2506134" y="3860800"/>
            <a:ext cx="575733" cy="270933"/>
          </a:xfrm>
          <a:prstGeom prst="rect">
            <a:avLst/>
          </a:prstGeom>
          <a:solidFill>
            <a:srgbClr val="D42E2F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Straight Arrow Connector 3"/>
          <p:cNvCxnSpPr>
            <a:stCxn id="5" idx="0"/>
          </p:cNvCxnSpPr>
          <p:nvPr/>
        </p:nvCxnSpPr>
        <p:spPr>
          <a:xfrm flipV="1">
            <a:off x="2699702" y="4136001"/>
            <a:ext cx="0" cy="405328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912640" y="4541329"/>
            <a:ext cx="157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Laser Source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81867" y="3810634"/>
            <a:ext cx="770043" cy="37126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466888" y="4209084"/>
            <a:ext cx="0" cy="701577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559305" y="4936648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Beam</a:t>
            </a:r>
            <a:r>
              <a:rPr lang="en-GB" dirty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Expander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4000995" y="3996264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296281" y="397064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33787" y="3810634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843518" y="420908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21722" y="4545645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Lens 1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4871272" y="4002487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 flipV="1">
            <a:off x="5109121" y="3789264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 rot="2700000">
            <a:off x="5322674" y="3848840"/>
            <a:ext cx="45719" cy="371261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/>
          <p:cNvSpPr txBox="1"/>
          <p:nvPr/>
        </p:nvSpPr>
        <p:spPr>
          <a:xfrm>
            <a:off x="4402643" y="4938061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5345533" y="4097444"/>
            <a:ext cx="0" cy="83015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 rot="5400000">
            <a:off x="5263137" y="3439283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/>
          <p:cNvCxnSpPr/>
          <p:nvPr/>
        </p:nvCxnSpPr>
        <p:spPr>
          <a:xfrm rot="10800000" flipV="1">
            <a:off x="4000995" y="3018281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16200000" flipV="1">
            <a:off x="5109120" y="3255368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 rot="8100000">
            <a:off x="5293139" y="2763386"/>
            <a:ext cx="54358" cy="433943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4902120" y="3014471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4852205" y="2856123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>
            <a:off x="3883601" y="2926969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4" name="Straight Arrow Connector 43"/>
          <p:cNvCxnSpPr/>
          <p:nvPr/>
        </p:nvCxnSpPr>
        <p:spPr>
          <a:xfrm rot="10800000" flipV="1">
            <a:off x="4860354" y="2399081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4411774" y="2051470"/>
            <a:ext cx="925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Lens 2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107585" y="3342826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(a) 2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810017" y="2832303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(b) 4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rot="5400000" flipV="1">
            <a:off x="3647592" y="282374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4287149" y="2639612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983793" y="360459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022351" y="3013910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rot="5400000" flipV="1">
            <a:off x="4955313" y="3329240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3944459" y="3872089"/>
            <a:ext cx="45719" cy="26098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/>
          <p:cNvSpPr txBox="1"/>
          <p:nvPr/>
        </p:nvSpPr>
        <p:spPr>
          <a:xfrm>
            <a:off x="3497409" y="4541329"/>
            <a:ext cx="1007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Grating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967318" y="4168881"/>
            <a:ext cx="0" cy="448839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3228250" y="2252256"/>
            <a:ext cx="144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Image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797930" y="3341519"/>
            <a:ext cx="92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Fourier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7" name="Straight Arrow Connector 76"/>
          <p:cNvCxnSpPr/>
          <p:nvPr/>
        </p:nvCxnSpPr>
        <p:spPr>
          <a:xfrm rot="16200000" flipV="1">
            <a:off x="5626904" y="2738392"/>
            <a:ext cx="0" cy="468000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5812174" y="2798606"/>
            <a:ext cx="909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531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425" y="0"/>
            <a:ext cx="74791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161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1612616" y="2045816"/>
            <a:ext cx="7062753" cy="4002643"/>
            <a:chOff x="1612617" y="2045817"/>
            <a:chExt cx="5755124" cy="3261576"/>
          </a:xfrm>
        </p:grpSpPr>
        <p:sp>
          <p:nvSpPr>
            <p:cNvPr id="2" name="Rectangle 1"/>
            <p:cNvSpPr/>
            <p:nvPr/>
          </p:nvSpPr>
          <p:spPr>
            <a:xfrm>
              <a:off x="2205990" y="2625548"/>
              <a:ext cx="3285543" cy="1730552"/>
            </a:xfrm>
            <a:prstGeom prst="rect">
              <a:avLst/>
            </a:prstGeom>
            <a:noFill/>
            <a:ln w="317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tangle 2"/>
            <p:cNvSpPr/>
            <p:nvPr/>
          </p:nvSpPr>
          <p:spPr>
            <a:xfrm>
              <a:off x="2506134" y="3860800"/>
              <a:ext cx="575733" cy="270933"/>
            </a:xfrm>
            <a:prstGeom prst="rect">
              <a:avLst/>
            </a:prstGeom>
            <a:solidFill>
              <a:srgbClr val="D42E2F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" name="Straight Arrow Connector 3"/>
            <p:cNvCxnSpPr>
              <a:stCxn id="5" idx="0"/>
            </p:cNvCxnSpPr>
            <p:nvPr/>
          </p:nvCxnSpPr>
          <p:spPr>
            <a:xfrm flipV="1">
              <a:off x="2798662" y="4155314"/>
              <a:ext cx="0" cy="405328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2011600" y="4560642"/>
              <a:ext cx="15741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Laser Source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081867" y="3810634"/>
              <a:ext cx="770043" cy="37126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V="1">
              <a:off x="3570998" y="4240318"/>
              <a:ext cx="0" cy="687282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647620" y="492760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Beam</a:t>
              </a:r>
              <a:r>
                <a:rPr lang="en-GB" dirty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Expander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3863340" y="3996264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158626" y="397064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86300" y="3810634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V="1">
              <a:off x="4705863" y="420908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3793915" y="456586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4743449" y="4002487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 flipV="1">
              <a:off x="4971466" y="3789264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 rot="2700000">
              <a:off x="5185019" y="3848840"/>
              <a:ext cx="45719" cy="37126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274820" y="4938061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Mirror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5207878" y="4097444"/>
              <a:ext cx="0" cy="83015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 rot="5400000">
              <a:off x="5125482" y="3439283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Connector 19"/>
            <p:cNvCxnSpPr/>
            <p:nvPr/>
          </p:nvCxnSpPr>
          <p:spPr>
            <a:xfrm rot="10800000" flipV="1">
              <a:off x="3863340" y="3018281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16200000" flipV="1">
              <a:off x="4971465" y="3255368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 rot="8100000">
              <a:off x="5155484" y="2763386"/>
              <a:ext cx="54358" cy="433943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4764465" y="3014471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4714550" y="2856123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745946" y="2926969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rot="10800000" flipV="1">
              <a:off x="4732531" y="2399081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3805345" y="2045817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rot="16200000" flipV="1">
              <a:off x="5499554" y="3315703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491533" y="3335354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(a) 2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612617" y="2832303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(b) 4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rot="5400000" flipV="1">
              <a:off x="3466888" y="281354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4159326" y="2639612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55970" y="360459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94528" y="3013910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865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368" y="1790700"/>
            <a:ext cx="4779264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14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3214</TotalTime>
  <Words>54</Words>
  <Application>Microsoft Macintosh PowerPoint</Application>
  <PresentationFormat>Widescreen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CMU Serif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32</cp:revision>
  <dcterms:created xsi:type="dcterms:W3CDTF">2017-03-20T19:32:52Z</dcterms:created>
  <dcterms:modified xsi:type="dcterms:W3CDTF">2017-03-23T19:54:55Z</dcterms:modified>
</cp:coreProperties>
</file>

<file path=docProps/thumbnail.jpeg>
</file>